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42" r:id="rId4"/>
    <p:sldId id="1443" r:id="rId5"/>
    <p:sldId id="1420" r:id="rId6"/>
    <p:sldId id="1422" r:id="rId7"/>
    <p:sldId id="1433" r:id="rId8"/>
    <p:sldId id="1445" r:id="rId9"/>
    <p:sldId id="1449" r:id="rId10"/>
    <p:sldId id="1452" r:id="rId11"/>
    <p:sldId id="1453" r:id="rId12"/>
    <p:sldId id="1454" r:id="rId13"/>
    <p:sldId id="1451" r:id="rId1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941163-5827-4557-B4E4-CC1AB55DB2D1}" v="98" dt="2022-03-12T15:28:51.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80" d="100"/>
          <a:sy n="80" d="100"/>
        </p:scale>
        <p:origin x="48" y="3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36941163-5827-4557-B4E4-CC1AB55DB2D1}"/>
    <pc:docChg chg="undo custSel addSld delSld modSld">
      <pc:chgData name="Ed Godfrey" userId="61aa7c48ee0e3db0" providerId="LiveId" clId="{36941163-5827-4557-B4E4-CC1AB55DB2D1}" dt="2022-03-12T15:29:14.687" v="451" actId="20577"/>
      <pc:docMkLst>
        <pc:docMk/>
      </pc:docMkLst>
      <pc:sldChg chg="modSp mod">
        <pc:chgData name="Ed Godfrey" userId="61aa7c48ee0e3db0" providerId="LiveId" clId="{36941163-5827-4557-B4E4-CC1AB55DB2D1}" dt="2022-03-12T15:11:05.703" v="4" actId="20577"/>
        <pc:sldMkLst>
          <pc:docMk/>
          <pc:sldMk cId="3275922726" sldId="1127"/>
        </pc:sldMkLst>
        <pc:spChg chg="mod">
          <ac:chgData name="Ed Godfrey" userId="61aa7c48ee0e3db0" providerId="LiveId" clId="{36941163-5827-4557-B4E4-CC1AB55DB2D1}" dt="2022-03-12T15:11:05.703" v="4" actId="20577"/>
          <ac:spMkLst>
            <pc:docMk/>
            <pc:sldMk cId="3275922726" sldId="1127"/>
            <ac:spMk id="2" creationId="{F1588051-E0B5-4638-9205-E46E5525908B}"/>
          </ac:spMkLst>
        </pc:spChg>
        <pc:spChg chg="mod">
          <ac:chgData name="Ed Godfrey" userId="61aa7c48ee0e3db0" providerId="LiveId" clId="{36941163-5827-4557-B4E4-CC1AB55DB2D1}" dt="2022-03-12T15:11:02.461" v="2" actId="20577"/>
          <ac:spMkLst>
            <pc:docMk/>
            <pc:sldMk cId="3275922726" sldId="1127"/>
            <ac:spMk id="5" creationId="{0CAA8F06-2798-4F2A-8DC9-8E009C9AC104}"/>
          </ac:spMkLst>
        </pc:spChg>
      </pc:sldChg>
      <pc:sldChg chg="addSp delSp modSp mod addAnim delAnim modAnim">
        <pc:chgData name="Ed Godfrey" userId="61aa7c48ee0e3db0" providerId="LiveId" clId="{36941163-5827-4557-B4E4-CC1AB55DB2D1}" dt="2022-03-12T15:21:41.443" v="191"/>
        <pc:sldMkLst>
          <pc:docMk/>
          <pc:sldMk cId="1643823635" sldId="1422"/>
        </pc:sldMkLst>
        <pc:spChg chg="add del mod">
          <ac:chgData name="Ed Godfrey" userId="61aa7c48ee0e3db0" providerId="LiveId" clId="{36941163-5827-4557-B4E4-CC1AB55DB2D1}" dt="2022-03-12T15:14:43.497" v="64" actId="255"/>
          <ac:spMkLst>
            <pc:docMk/>
            <pc:sldMk cId="1643823635" sldId="1422"/>
            <ac:spMk id="4" creationId="{3A4D7E3D-AB8D-4A44-BDA0-EC12CCA3532B}"/>
          </ac:spMkLst>
        </pc:spChg>
      </pc:sldChg>
      <pc:sldChg chg="del">
        <pc:chgData name="Ed Godfrey" userId="61aa7c48ee0e3db0" providerId="LiveId" clId="{36941163-5827-4557-B4E4-CC1AB55DB2D1}" dt="2022-03-12T15:28:55.662" v="444" actId="47"/>
        <pc:sldMkLst>
          <pc:docMk/>
          <pc:sldMk cId="1323304117" sldId="1423"/>
        </pc:sldMkLst>
      </pc:sldChg>
      <pc:sldChg chg="modSp mod">
        <pc:chgData name="Ed Godfrey" userId="61aa7c48ee0e3db0" providerId="LiveId" clId="{36941163-5827-4557-B4E4-CC1AB55DB2D1}" dt="2022-03-12T15:15:34.344" v="78" actId="6549"/>
        <pc:sldMkLst>
          <pc:docMk/>
          <pc:sldMk cId="3959645986" sldId="1433"/>
        </pc:sldMkLst>
        <pc:spChg chg="mod">
          <ac:chgData name="Ed Godfrey" userId="61aa7c48ee0e3db0" providerId="LiveId" clId="{36941163-5827-4557-B4E4-CC1AB55DB2D1}" dt="2022-03-12T15:15:28.597" v="66" actId="255"/>
          <ac:spMkLst>
            <pc:docMk/>
            <pc:sldMk cId="3959645986" sldId="1433"/>
            <ac:spMk id="2" creationId="{F08A2007-B9E6-48A8-9E5E-C98EDFD53C8F}"/>
          </ac:spMkLst>
        </pc:spChg>
        <pc:spChg chg="mod">
          <ac:chgData name="Ed Godfrey" userId="61aa7c48ee0e3db0" providerId="LiveId" clId="{36941163-5827-4557-B4E4-CC1AB55DB2D1}" dt="2022-03-12T15:15:34.344" v="78" actId="6549"/>
          <ac:spMkLst>
            <pc:docMk/>
            <pc:sldMk cId="3959645986" sldId="1433"/>
            <ac:spMk id="3" creationId="{F6C638D0-C884-48CF-BE26-27EEF100FAF2}"/>
          </ac:spMkLst>
        </pc:spChg>
      </pc:sldChg>
      <pc:sldChg chg="del">
        <pc:chgData name="Ed Godfrey" userId="61aa7c48ee0e3db0" providerId="LiveId" clId="{36941163-5827-4557-B4E4-CC1AB55DB2D1}" dt="2022-03-12T15:16:05.464" v="79" actId="47"/>
        <pc:sldMkLst>
          <pc:docMk/>
          <pc:sldMk cId="2614288181" sldId="1434"/>
        </pc:sldMkLst>
      </pc:sldChg>
      <pc:sldChg chg="del">
        <pc:chgData name="Ed Godfrey" userId="61aa7c48ee0e3db0" providerId="LiveId" clId="{36941163-5827-4557-B4E4-CC1AB55DB2D1}" dt="2022-03-12T15:29:01.090" v="446" actId="47"/>
        <pc:sldMkLst>
          <pc:docMk/>
          <pc:sldMk cId="412451507" sldId="1437"/>
        </pc:sldMkLst>
      </pc:sldChg>
      <pc:sldChg chg="modSp mod">
        <pc:chgData name="Ed Godfrey" userId="61aa7c48ee0e3db0" providerId="LiveId" clId="{36941163-5827-4557-B4E4-CC1AB55DB2D1}" dt="2022-03-12T15:12:41.433" v="38" actId="6549"/>
        <pc:sldMkLst>
          <pc:docMk/>
          <pc:sldMk cId="290537325" sldId="1443"/>
        </pc:sldMkLst>
        <pc:spChg chg="mod">
          <ac:chgData name="Ed Godfrey" userId="61aa7c48ee0e3db0" providerId="LiveId" clId="{36941163-5827-4557-B4E4-CC1AB55DB2D1}" dt="2022-03-12T15:12:33.388" v="6" actId="255"/>
          <ac:spMkLst>
            <pc:docMk/>
            <pc:sldMk cId="290537325" sldId="1443"/>
            <ac:spMk id="2" creationId="{F08A2007-B9E6-48A8-9E5E-C98EDFD53C8F}"/>
          </ac:spMkLst>
        </pc:spChg>
        <pc:spChg chg="mod">
          <ac:chgData name="Ed Godfrey" userId="61aa7c48ee0e3db0" providerId="LiveId" clId="{36941163-5827-4557-B4E4-CC1AB55DB2D1}" dt="2022-03-12T15:12:41.433" v="38" actId="6549"/>
          <ac:spMkLst>
            <pc:docMk/>
            <pc:sldMk cId="290537325" sldId="1443"/>
            <ac:spMk id="3" creationId="{F6C638D0-C884-48CF-BE26-27EEF100FAF2}"/>
          </ac:spMkLst>
        </pc:spChg>
      </pc:sldChg>
      <pc:sldChg chg="del">
        <pc:chgData name="Ed Godfrey" userId="61aa7c48ee0e3db0" providerId="LiveId" clId="{36941163-5827-4557-B4E4-CC1AB55DB2D1}" dt="2022-03-12T15:16:06.554" v="80" actId="47"/>
        <pc:sldMkLst>
          <pc:docMk/>
          <pc:sldMk cId="2427550573" sldId="1444"/>
        </pc:sldMkLst>
      </pc:sldChg>
      <pc:sldChg chg="delSp mod delAnim">
        <pc:chgData name="Ed Godfrey" userId="61aa7c48ee0e3db0" providerId="LiveId" clId="{36941163-5827-4557-B4E4-CC1AB55DB2D1}" dt="2022-03-12T15:17:41.048" v="81" actId="21"/>
        <pc:sldMkLst>
          <pc:docMk/>
          <pc:sldMk cId="3398602111" sldId="1445"/>
        </pc:sldMkLst>
        <pc:spChg chg="del">
          <ac:chgData name="Ed Godfrey" userId="61aa7c48ee0e3db0" providerId="LiveId" clId="{36941163-5827-4557-B4E4-CC1AB55DB2D1}" dt="2022-03-12T15:17:41.048" v="81" actId="21"/>
          <ac:spMkLst>
            <pc:docMk/>
            <pc:sldMk cId="3398602111" sldId="1445"/>
            <ac:spMk id="4" creationId="{3A4D7E3D-AB8D-4A44-BDA0-EC12CCA3532B}"/>
          </ac:spMkLst>
        </pc:spChg>
      </pc:sldChg>
      <pc:sldChg chg="del">
        <pc:chgData name="Ed Godfrey" userId="61aa7c48ee0e3db0" providerId="LiveId" clId="{36941163-5827-4557-B4E4-CC1AB55DB2D1}" dt="2022-03-12T15:17:43.924" v="82" actId="47"/>
        <pc:sldMkLst>
          <pc:docMk/>
          <pc:sldMk cId="3799980729" sldId="1446"/>
        </pc:sldMkLst>
      </pc:sldChg>
      <pc:sldChg chg="del">
        <pc:chgData name="Ed Godfrey" userId="61aa7c48ee0e3db0" providerId="LiveId" clId="{36941163-5827-4557-B4E4-CC1AB55DB2D1}" dt="2022-03-12T15:17:44.417" v="83" actId="47"/>
        <pc:sldMkLst>
          <pc:docMk/>
          <pc:sldMk cId="2980412000" sldId="1447"/>
        </pc:sldMkLst>
      </pc:sldChg>
      <pc:sldChg chg="del">
        <pc:chgData name="Ed Godfrey" userId="61aa7c48ee0e3db0" providerId="LiveId" clId="{36941163-5827-4557-B4E4-CC1AB55DB2D1}" dt="2022-03-12T15:17:45.035" v="84" actId="47"/>
        <pc:sldMkLst>
          <pc:docMk/>
          <pc:sldMk cId="792250646" sldId="1448"/>
        </pc:sldMkLst>
      </pc:sldChg>
      <pc:sldChg chg="del">
        <pc:chgData name="Ed Godfrey" userId="61aa7c48ee0e3db0" providerId="LiveId" clId="{36941163-5827-4557-B4E4-CC1AB55DB2D1}" dt="2022-03-12T15:28:56.441" v="445" actId="47"/>
        <pc:sldMkLst>
          <pc:docMk/>
          <pc:sldMk cId="3387337580" sldId="1450"/>
        </pc:sldMkLst>
      </pc:sldChg>
      <pc:sldChg chg="modSp mod">
        <pc:chgData name="Ed Godfrey" userId="61aa7c48ee0e3db0" providerId="LiveId" clId="{36941163-5827-4557-B4E4-CC1AB55DB2D1}" dt="2022-03-12T15:29:14.687" v="451" actId="20577"/>
        <pc:sldMkLst>
          <pc:docMk/>
          <pc:sldMk cId="3176338466" sldId="1451"/>
        </pc:sldMkLst>
        <pc:spChg chg="mod">
          <ac:chgData name="Ed Godfrey" userId="61aa7c48ee0e3db0" providerId="LiveId" clId="{36941163-5827-4557-B4E4-CC1AB55DB2D1}" dt="2022-03-12T15:29:14.687" v="451" actId="20577"/>
          <ac:spMkLst>
            <pc:docMk/>
            <pc:sldMk cId="3176338466" sldId="1451"/>
            <ac:spMk id="2" creationId="{F1588051-E0B5-4638-9205-E46E5525908B}"/>
          </ac:spMkLst>
        </pc:spChg>
        <pc:spChg chg="mod">
          <ac:chgData name="Ed Godfrey" userId="61aa7c48ee0e3db0" providerId="LiveId" clId="{36941163-5827-4557-B4E4-CC1AB55DB2D1}" dt="2022-03-12T15:29:11.168" v="449" actId="20577"/>
          <ac:spMkLst>
            <pc:docMk/>
            <pc:sldMk cId="3176338466" sldId="1451"/>
            <ac:spMk id="5" creationId="{0CAA8F06-2798-4F2A-8DC9-8E009C9AC104}"/>
          </ac:spMkLst>
        </pc:spChg>
      </pc:sldChg>
      <pc:sldChg chg="addSp delSp modSp add mod delAnim modAnim">
        <pc:chgData name="Ed Godfrey" userId="61aa7c48ee0e3db0" providerId="LiveId" clId="{36941163-5827-4557-B4E4-CC1AB55DB2D1}" dt="2022-03-12T15:22:35.205" v="244" actId="21"/>
        <pc:sldMkLst>
          <pc:docMk/>
          <pc:sldMk cId="3271526764" sldId="1452"/>
        </pc:sldMkLst>
        <pc:spChg chg="mod">
          <ac:chgData name="Ed Godfrey" userId="61aa7c48ee0e3db0" providerId="LiveId" clId="{36941163-5827-4557-B4E4-CC1AB55DB2D1}" dt="2022-03-12T15:19:37.379" v="156" actId="255"/>
          <ac:spMkLst>
            <pc:docMk/>
            <pc:sldMk cId="3271526764" sldId="1452"/>
            <ac:spMk id="2" creationId="{F08A2007-B9E6-48A8-9E5E-C98EDFD53C8F}"/>
          </ac:spMkLst>
        </pc:spChg>
        <pc:spChg chg="mod">
          <ac:chgData name="Ed Godfrey" userId="61aa7c48ee0e3db0" providerId="LiveId" clId="{36941163-5827-4557-B4E4-CC1AB55DB2D1}" dt="2022-03-12T15:19:22.910" v="154" actId="20577"/>
          <ac:spMkLst>
            <pc:docMk/>
            <pc:sldMk cId="3271526764" sldId="1452"/>
            <ac:spMk id="3" creationId="{F6C638D0-C884-48CF-BE26-27EEF100FAF2}"/>
          </ac:spMkLst>
        </pc:spChg>
        <pc:spChg chg="add del mod">
          <ac:chgData name="Ed Godfrey" userId="61aa7c48ee0e3db0" providerId="LiveId" clId="{36941163-5827-4557-B4E4-CC1AB55DB2D1}" dt="2022-03-12T15:22:35.205" v="244" actId="21"/>
          <ac:spMkLst>
            <pc:docMk/>
            <pc:sldMk cId="3271526764" sldId="1452"/>
            <ac:spMk id="4" creationId="{164C332E-491E-4852-B07C-253441C8C7DE}"/>
          </ac:spMkLst>
        </pc:spChg>
      </pc:sldChg>
      <pc:sldChg chg="modSp add mod">
        <pc:chgData name="Ed Godfrey" userId="61aa7c48ee0e3db0" providerId="LiveId" clId="{36941163-5827-4557-B4E4-CC1AB55DB2D1}" dt="2022-03-12T15:22:29.179" v="243" actId="20577"/>
        <pc:sldMkLst>
          <pc:docMk/>
          <pc:sldMk cId="3767480475" sldId="1453"/>
        </pc:sldMkLst>
        <pc:spChg chg="mod">
          <ac:chgData name="Ed Godfrey" userId="61aa7c48ee0e3db0" providerId="LiveId" clId="{36941163-5827-4557-B4E4-CC1AB55DB2D1}" dt="2022-03-12T15:22:29.179" v="243" actId="20577"/>
          <ac:spMkLst>
            <pc:docMk/>
            <pc:sldMk cId="3767480475" sldId="1453"/>
            <ac:spMk id="2" creationId="{F08A2007-B9E6-48A8-9E5E-C98EDFD53C8F}"/>
          </ac:spMkLst>
        </pc:spChg>
        <pc:spChg chg="mod">
          <ac:chgData name="Ed Godfrey" userId="61aa7c48ee0e3db0" providerId="LiveId" clId="{36941163-5827-4557-B4E4-CC1AB55DB2D1}" dt="2022-03-12T15:22:23.820" v="218" actId="20577"/>
          <ac:spMkLst>
            <pc:docMk/>
            <pc:sldMk cId="3767480475" sldId="1453"/>
            <ac:spMk id="3" creationId="{F6C638D0-C884-48CF-BE26-27EEF100FAF2}"/>
          </ac:spMkLst>
        </pc:spChg>
      </pc:sldChg>
      <pc:sldChg chg="addSp modSp add mod modAnim">
        <pc:chgData name="Ed Godfrey" userId="61aa7c48ee0e3db0" providerId="LiveId" clId="{36941163-5827-4557-B4E4-CC1AB55DB2D1}" dt="2022-03-12T15:28:51.505" v="443" actId="20577"/>
        <pc:sldMkLst>
          <pc:docMk/>
          <pc:sldMk cId="3820824207" sldId="1454"/>
        </pc:sldMkLst>
        <pc:spChg chg="mod">
          <ac:chgData name="Ed Godfrey" userId="61aa7c48ee0e3db0" providerId="LiveId" clId="{36941163-5827-4557-B4E4-CC1AB55DB2D1}" dt="2022-03-12T15:24:27.012" v="285" actId="255"/>
          <ac:spMkLst>
            <pc:docMk/>
            <pc:sldMk cId="3820824207" sldId="1454"/>
            <ac:spMk id="2" creationId="{F08A2007-B9E6-48A8-9E5E-C98EDFD53C8F}"/>
          </ac:spMkLst>
        </pc:spChg>
        <pc:spChg chg="mod">
          <ac:chgData name="Ed Godfrey" userId="61aa7c48ee0e3db0" providerId="LiveId" clId="{36941163-5827-4557-B4E4-CC1AB55DB2D1}" dt="2022-03-12T15:27:10.089" v="407" actId="313"/>
          <ac:spMkLst>
            <pc:docMk/>
            <pc:sldMk cId="3820824207" sldId="1454"/>
            <ac:spMk id="3" creationId="{F6C638D0-C884-48CF-BE26-27EEF100FAF2}"/>
          </ac:spMkLst>
        </pc:spChg>
        <pc:spChg chg="add mod">
          <ac:chgData name="Ed Godfrey" userId="61aa7c48ee0e3db0" providerId="LiveId" clId="{36941163-5827-4557-B4E4-CC1AB55DB2D1}" dt="2022-03-12T15:28:51.505" v="443" actId="20577"/>
          <ac:spMkLst>
            <pc:docMk/>
            <pc:sldMk cId="3820824207" sldId="1454"/>
            <ac:spMk id="4" creationId="{07040CF9-2A05-4E77-95A4-3FBD0D70F5F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3/12/2022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3/12/2022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3/12/2022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3/12/2022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13,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Why the Justice of God is Just</a:t>
            </a:r>
          </a:p>
          <a:p>
            <a:pPr algn="ctr"/>
            <a:r>
              <a:rPr lang="en-US" sz="2800" i="1" dirty="0"/>
              <a:t>2 Thessalonians 1:5-10 (Part 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4"/>
            </a:pPr>
            <a:r>
              <a:rPr lang="en-US" sz="3200" b="1" cap="none" dirty="0">
                <a:solidFill>
                  <a:schemeClr val="accent5">
                    <a:lumMod val="60000"/>
                    <a:lumOff val="40000"/>
                  </a:schemeClr>
                </a:solidFill>
                <a:latin typeface="+mn-lt"/>
              </a:rPr>
              <a:t>God’s Justice brings retribution to the wicked </a:t>
            </a:r>
            <a:r>
              <a:rPr lang="en-US" sz="3200" b="1" cap="none" baseline="30000" dirty="0">
                <a:solidFill>
                  <a:schemeClr val="accent5">
                    <a:lumMod val="60000"/>
                    <a:lumOff val="40000"/>
                  </a:schemeClr>
                </a:solidFill>
                <a:latin typeface="+mn-lt"/>
              </a:rPr>
              <a:t>(1:8-9)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85709"/>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8 dealing out retribution to those who do not know God and to those who do not obey the gospel of our Lord Jesus. 9 These will pay the penalty of eternal destruction, away from the presence of the Lord and from the glory of His power…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15267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Corinthians 15:51-53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algn="just"/>
            <a:r>
              <a:rPr lang="en-US" sz="3600" i="1" dirty="0">
                <a:latin typeface="Calibri" panose="020F0502020204030204" pitchFamily="34" charset="0"/>
                <a:cs typeface="Calibri" panose="020F0502020204030204" pitchFamily="34" charset="0"/>
              </a:rPr>
              <a:t>51 Behold, I tell you a mystery; we will not all sleep, but we will all be changed, 52 in a moment, in the twinkling of an eye, at the last trumpet; for the trumpet will sound, and the dead will be raised imperishable, and we will be changed. 53 For this perishable must put on the imperishable, and this mortal must put on immortality. </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74804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5"/>
            </a:pPr>
            <a:r>
              <a:rPr lang="en-US" sz="3200" b="1" cap="none" dirty="0">
                <a:solidFill>
                  <a:schemeClr val="accent5">
                    <a:lumMod val="60000"/>
                    <a:lumOff val="40000"/>
                  </a:schemeClr>
                </a:solidFill>
                <a:latin typeface="+mn-lt"/>
              </a:rPr>
              <a:t>God’s Justice results in God being glorified </a:t>
            </a:r>
            <a:r>
              <a:rPr lang="en-US" sz="3200" b="1" cap="none" baseline="30000" dirty="0">
                <a:solidFill>
                  <a:schemeClr val="accent5">
                    <a:lumMod val="60000"/>
                    <a:lumOff val="40000"/>
                  </a:schemeClr>
                </a:solidFill>
                <a:latin typeface="+mn-lt"/>
              </a:rPr>
              <a:t>(1:10)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8570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when He comes to be glorified in His saints on that day, and to be marveled at among all who have believed — for our testimony to you was believed.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7040CF9-2A05-4E77-95A4-3FBD0D70F5F7}"/>
              </a:ext>
            </a:extLst>
          </p:cNvPr>
          <p:cNvSpPr txBox="1"/>
          <p:nvPr/>
        </p:nvSpPr>
        <p:spPr>
          <a:xfrm>
            <a:off x="284119" y="2832759"/>
            <a:ext cx="11590636" cy="3539430"/>
          </a:xfrm>
          <a:prstGeom prst="rect">
            <a:avLst/>
          </a:prstGeom>
          <a:noFill/>
        </p:spPr>
        <p:txBody>
          <a:bodyPr wrap="square" rtlCol="0">
            <a:spAutoFit/>
          </a:bodyPr>
          <a:lstStyle/>
          <a:p>
            <a:pPr algn="just"/>
            <a:r>
              <a:rPr lang="en-US" sz="3200" i="1" dirty="0"/>
              <a:t>13 But we should always give thanks to God for you, brethren beloved by the Lord, because God has chosen you from the beginning for salvation through sanctification by the Spirit and faith in the truth. 14 It was for this He called you through our gospel, that you may gain the glory of our Lord Jesus Christ (2 Thessalonians 2:13-14).</a:t>
            </a:r>
            <a:endParaRPr lang="en-US" sz="3200" dirty="0"/>
          </a:p>
        </p:txBody>
      </p:sp>
    </p:spTree>
    <p:extLst>
      <p:ext uri="{BB962C8B-B14F-4D97-AF65-F5344CB8AC3E}">
        <p14:creationId xmlns:p14="http://schemas.microsoft.com/office/powerpoint/2010/main" val="38208242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13,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Why the Justice of God is Just</a:t>
            </a:r>
          </a:p>
          <a:p>
            <a:pPr algn="ctr"/>
            <a:r>
              <a:rPr lang="en-US" sz="2800" i="1" dirty="0"/>
              <a:t>2 Thessalonians 1:5-10 (Part 2)</a:t>
            </a:r>
          </a:p>
        </p:txBody>
      </p:sp>
    </p:spTree>
    <p:extLst>
      <p:ext uri="{BB962C8B-B14F-4D97-AF65-F5344CB8AC3E}">
        <p14:creationId xmlns:p14="http://schemas.microsoft.com/office/powerpoint/2010/main" val="317633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1:1-5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346977"/>
          </a:xfrm>
          <a:prstGeom prst="rect">
            <a:avLst/>
          </a:prstGeom>
          <a:noFill/>
        </p:spPr>
        <p:txBody>
          <a:bodyPr wrap="square" rtlCol="0">
            <a:spAutoFit/>
          </a:bodyPr>
          <a:lstStyle/>
          <a:p>
            <a:pPr marL="0" marR="0" algn="just">
              <a:lnSpc>
                <a:spcPct val="97000"/>
              </a:lnSpc>
              <a:spcBef>
                <a:spcPts val="0"/>
              </a:spcBef>
              <a:spcAft>
                <a:spcPts val="0"/>
              </a:spcAft>
            </a:pPr>
            <a:r>
              <a:rPr lang="en-US" sz="3200" i="1" dirty="0">
                <a:effectLst/>
                <a:latin typeface="Calibri" panose="020F0502020204030204" pitchFamily="34" charset="0"/>
                <a:ea typeface="Times New Roman" panose="02020603050405020304" pitchFamily="18" charset="0"/>
              </a:rPr>
              <a:t>1 Paul and Silvanus and Timothy, To the church of the Thessalonians in God our Father and the Lord Jesus Christ: 2 Grace to you and peace from God the Father and the Lord Jesus Christ. 3 We ought always to give thanks to God for you, brethren, as is only fitting, because your faith is greatly enlarged, and the love of each one of you toward one another grows ever greater; 4 therefore, we ourselves speak proudly of you among the churches of God for your perseverance and faith in the midst of all your persecutions and afflictions which you endure. 5 This is a plain indication of God's righteous judgment so that you will be considered worthy of the kingdom of God, for which indeed you are suffering.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1:6-10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6 For after all it is only just for God to repay with affliction those who afflict you, 7 and to give relief to you who are afflicted and to us as well when the Lord Jesus will be revealed from heaven with His mighty angels in flaming fire, 8 dealing out retribution to those who do not know God and to those who do not obey the gospel of our Lord Jesus. 9 These will pay the penalty of eternal destruction, away from the presence of the Lord and from the glory of His power, 10 when He comes to be glorified in His saints on that day, and to be marveled at among all who have believed — for our testimony to you was believed.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550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“that you not be quickly shaken from your composure or be disturbed either by a spirit or a message or a letter as if from us, to the effect that the day of the Lord has come”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3732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God’s Justice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1374897"/>
            <a:ext cx="11590636" cy="3046988"/>
          </a:xfrm>
          <a:prstGeom prst="rect">
            <a:avLst/>
          </a:prstGeom>
          <a:noFill/>
        </p:spPr>
        <p:txBody>
          <a:bodyPr wrap="square" rtlCol="0">
            <a:spAutoFit/>
          </a:bodyPr>
          <a:lstStyle/>
          <a:p>
            <a:pPr marL="0" marR="0" algn="just">
              <a:spcBef>
                <a:spcPts val="0"/>
              </a:spcBef>
              <a:spcAft>
                <a:spcPts val="0"/>
              </a:spcAft>
            </a:pPr>
            <a:r>
              <a:rPr lang="en-US" sz="3200" b="1" i="1" dirty="0">
                <a:effectLst/>
                <a:latin typeface="Arial" panose="020B0604020202020204" pitchFamily="34" charset="0"/>
                <a:ea typeface="Times New Roman" panose="02020603050405020304" pitchFamily="18" charset="0"/>
              </a:rPr>
              <a:t>Justice</a:t>
            </a:r>
            <a:r>
              <a:rPr lang="en-US" sz="3200" b="1" dirty="0">
                <a:effectLst/>
                <a:latin typeface="Arial" panose="020B0604020202020204" pitchFamily="34" charset="0"/>
                <a:ea typeface="Times New Roman" panose="02020603050405020304" pitchFamily="18" charset="0"/>
              </a:rPr>
              <a:t> speaks of that which is right or “as it should be.”</a:t>
            </a:r>
            <a:r>
              <a:rPr lang="en-US" sz="3200" dirty="0">
                <a:effectLst/>
                <a:latin typeface="Arial" panose="020B0604020202020204" pitchFamily="34" charset="0"/>
                <a:ea typeface="Times New Roman" panose="02020603050405020304" pitchFamily="18" charset="0"/>
              </a:rPr>
              <a:t>  </a:t>
            </a:r>
          </a:p>
          <a:p>
            <a:pPr marL="0" marR="0" algn="just">
              <a:spcBef>
                <a:spcPts val="0"/>
              </a:spcBef>
              <a:spcAft>
                <a:spcPts val="0"/>
              </a:spcAft>
            </a:pPr>
            <a:endParaRPr lang="en-US" sz="3200" dirty="0">
              <a:latin typeface="Arial" panose="020B0604020202020204" pitchFamily="34" charset="0"/>
              <a:ea typeface="Times New Roman" panose="02020603050405020304" pitchFamily="18" charset="0"/>
            </a:endParaRPr>
          </a:p>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Divine Justice is an attribute of God. </a:t>
            </a:r>
          </a:p>
          <a:p>
            <a:pPr marL="0" marR="0" algn="just">
              <a:spcBef>
                <a:spcPts val="0"/>
              </a:spcBef>
              <a:spcAft>
                <a:spcPts val="0"/>
              </a:spcAft>
            </a:pPr>
            <a:endParaRPr lang="en-US" sz="3200" dirty="0">
              <a:latin typeface="Arial" panose="020B0604020202020204" pitchFamily="34" charset="0"/>
              <a:ea typeface="Times New Roman" panose="02020603050405020304" pitchFamily="18" charset="0"/>
            </a:endParaRPr>
          </a:p>
          <a:p>
            <a:pPr marL="0" marR="0" algn="just">
              <a:spcBef>
                <a:spcPts val="0"/>
              </a:spcBef>
              <a:spcAft>
                <a:spcPts val="0"/>
              </a:spcAft>
            </a:pPr>
            <a:r>
              <a:rPr lang="en-US" sz="3200" dirty="0">
                <a:effectLst/>
                <a:latin typeface="Arial" panose="020B0604020202020204" pitchFamily="34" charset="0"/>
                <a:ea typeface="Times New Roman" panose="02020603050405020304" pitchFamily="18" charset="0"/>
              </a:rPr>
              <a:t>By justice, God </a:t>
            </a:r>
            <a:r>
              <a:rPr lang="en-US" sz="3200" b="1" i="1" dirty="0">
                <a:effectLst/>
                <a:latin typeface="Arial" panose="020B0604020202020204" pitchFamily="34" charset="0"/>
                <a:ea typeface="Times New Roman" panose="02020603050405020304" pitchFamily="18" charset="0"/>
              </a:rPr>
              <a:t>always does things “as they should be” and will always make things “as they should be.”</a:t>
            </a:r>
            <a:r>
              <a:rPr lang="en-US" sz="3200" dirty="0">
                <a:effectLst/>
                <a:latin typeface="Arial" panose="020B060402020202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32025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7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750"/>
                                        <p:tgtEl>
                                          <p:spTgt spid="2">
                                            <p:txEl>
                                              <p:pRg st="2" end="2"/>
                                            </p:txEl>
                                          </p:spTgt>
                                        </p:tgtEl>
                                      </p:cBhvr>
                                    </p:animEffect>
                                  </p:childTnLst>
                                </p:cTn>
                              </p:par>
                            </p:childTnLst>
                          </p:cTn>
                        </p:par>
                        <p:par>
                          <p:cTn id="12" fill="hold">
                            <p:stCondLst>
                              <p:cond delay="4500"/>
                            </p:stCondLst>
                            <p:childTnLst>
                              <p:par>
                                <p:cTn id="13" presetID="10" presetClass="entr" presetSubtype="0" fill="hold" nodeType="afterEffect">
                                  <p:stCondLst>
                                    <p:cond delay="75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God’s Justice is a reminder for the suffering </a:t>
            </a:r>
            <a:r>
              <a:rPr lang="en-US" sz="3200" b="1" cap="none" baseline="30000" dirty="0">
                <a:solidFill>
                  <a:schemeClr val="accent5">
                    <a:lumMod val="60000"/>
                    <a:lumOff val="40000"/>
                  </a:schemeClr>
                </a:solidFill>
                <a:latin typeface="+mn-lt"/>
              </a:rPr>
              <a:t>(1:5)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This is a plain indication of God's righteous judgment so that you will be considered worthy of the kingdom of God, for which indeed you are suffering.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A4D7E3D-AB8D-4A44-BDA0-EC12CCA3532B}"/>
              </a:ext>
            </a:extLst>
          </p:cNvPr>
          <p:cNvSpPr txBox="1"/>
          <p:nvPr/>
        </p:nvSpPr>
        <p:spPr>
          <a:xfrm>
            <a:off x="284119" y="2832759"/>
            <a:ext cx="11590636" cy="3539430"/>
          </a:xfrm>
          <a:prstGeom prst="rect">
            <a:avLst/>
          </a:prstGeom>
          <a:noFill/>
        </p:spPr>
        <p:txBody>
          <a:bodyPr wrap="square" rtlCol="0">
            <a:spAutoFit/>
          </a:bodyPr>
          <a:lstStyle/>
          <a:p>
            <a:pPr algn="just"/>
            <a:r>
              <a:rPr lang="en-US" sz="2800" i="1" dirty="0"/>
              <a:t>19 For this finds favor, if for the sake of conscience toward God a person bears up under sorrows when suffering unjustly. 20 For what credit is there if, when you sin and are harshly treated, you endure it with patience? But if when you do what is right and suffer for it you patiently endure it, this finds favor with God. 21 For you have been called for this purpose, since Christ also suffered for you, leaving you an example for you to follow in His steps (1 Peter 2:19-21).</a:t>
            </a:r>
            <a:endParaRPr lang="en-US" sz="2800" dirty="0"/>
          </a:p>
        </p:txBody>
      </p:sp>
    </p:spTree>
    <p:extLst>
      <p:ext uri="{BB962C8B-B14F-4D97-AF65-F5344CB8AC3E}">
        <p14:creationId xmlns:p14="http://schemas.microsoft.com/office/powerpoint/2010/main" val="1643823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1 Peter 4:1-2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Therefore, since Christ has suffered in the flesh, arm yourselves also with the same purpose, because he who has suffered in the flesh has ceased from sin, 2 so as to live the rest of the time in the flesh no longer for the lusts of men, but for the will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6459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God’s Justice brings repayment to the afflicters </a:t>
            </a:r>
            <a:r>
              <a:rPr lang="en-US" sz="3200" b="1" cap="none" baseline="30000" dirty="0">
                <a:solidFill>
                  <a:schemeClr val="accent5">
                    <a:lumMod val="60000"/>
                    <a:lumOff val="40000"/>
                  </a:schemeClr>
                </a:solidFill>
                <a:latin typeface="+mn-lt"/>
              </a:rPr>
              <a:t>(1:6)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85709"/>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For after all it is only just for God to repay with affliction those who afflict you,</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86021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3"/>
            </a:pPr>
            <a:r>
              <a:rPr lang="en-US" sz="3200" b="1" cap="none" dirty="0">
                <a:solidFill>
                  <a:schemeClr val="accent5">
                    <a:lumMod val="60000"/>
                    <a:lumOff val="40000"/>
                  </a:schemeClr>
                </a:solidFill>
                <a:latin typeface="+mn-lt"/>
              </a:rPr>
              <a:t>God’s Justice brings relief to the saints </a:t>
            </a:r>
            <a:r>
              <a:rPr lang="en-US" sz="3200" b="1" cap="none" baseline="30000" dirty="0">
                <a:solidFill>
                  <a:schemeClr val="accent5">
                    <a:lumMod val="60000"/>
                    <a:lumOff val="40000"/>
                  </a:schemeClr>
                </a:solidFill>
                <a:latin typeface="+mn-lt"/>
              </a:rPr>
              <a:t>(1:7)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8570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and to give relief to you who are afflicted and to us as well when the Lord Jesus will be revealed from heaven with His mighty angels in flaming fire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789824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14363</TotalTime>
  <Words>931</Words>
  <Application>Microsoft Office PowerPoint</Application>
  <PresentationFormat>Widescreen</PresentationFormat>
  <Paragraphs>34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295</cp:revision>
  <cp:lastPrinted>2020-05-22T15:03:41Z</cp:lastPrinted>
  <dcterms:created xsi:type="dcterms:W3CDTF">2019-06-22T19:37:39Z</dcterms:created>
  <dcterms:modified xsi:type="dcterms:W3CDTF">2022-03-12T15:29:21Z</dcterms:modified>
</cp:coreProperties>
</file>